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9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461" y="336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6ABC89A-0F70-2D65-25A5-77EE18FF9E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5EE0A7E1-D921-0E21-1372-CE308EC14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F29A802-83F1-1525-C619-6FDA8ACF5F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C4BD38DD-1F2D-B066-39BB-D1A360760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AE6F1CE-811F-B4E0-B3C5-C3CAF565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70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81FFCD-C7AA-99D3-C1F6-7D8DD039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614F2007-80C7-BAC0-A73D-C89F273E7C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78333FF-914D-D349-5234-481680926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1A77D90-8973-BEB7-7FEF-E05F59CFB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BF83F93-BECF-C8FC-A894-A1D290C8E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10005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A3143B93-3CF2-8968-648C-0D5507B4C8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DE6EF52-A98C-ADE9-200E-A29DD4BE1A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99D8595-8328-790E-3567-CB208759DE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43BAF40-412B-5ADD-6D20-B3453B49B4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CAE0DF2-9E44-4299-6474-307875EB9E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05317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9BC210F-33BB-6CCC-9DCB-B9885C7B8C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6134120-8DDD-E62F-F85D-03AC58DF7D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DE7734-BA01-BA35-0F6D-34B8BEF31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88357AC-3AAD-7E73-B99A-A90D8122A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5D16215-EDC4-8DEA-1A56-4D067C7DF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69429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935D743-DA4B-C123-E8E0-F4353DBFC6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6753F8-D01D-2C57-C436-A588087C54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71B0C24-00C1-0C27-6B13-675C0BB3A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ACFE28D-7AE4-3CE9-3FF0-AAC53EE2B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8330DD0-977C-7D81-8F8A-65045F7B6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95427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4E5EA67-896A-C53D-4823-FECA0E02B9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C3EBD7-133C-C852-686D-C2213678DF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8EA37103-2D2E-037F-3F05-D8B74D87FC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A1039DE-38B1-25DB-6F5F-363C294739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796B3690-D84D-2B25-7999-7B67491BDA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1D6BCED-A91A-76F6-BD17-5902B2C63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335383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418592-DDC1-8AA8-555B-DFFD88C2C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CC7FB69-9D9B-78DE-9883-C9286E3FE0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5C298A-61DD-1A60-2CC5-133C93E7E67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6EDAEFAB-7069-253F-3707-3E0B0D7561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749E70DB-4B70-8B2C-A17B-3AD82AC530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38995C25-47B6-9E9B-37E1-3A2C5AC83E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F5D86A7D-0DE1-DBB9-A71C-06C684634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1B1F1A8F-D453-6804-23B0-30603FE07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57601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F156E13-5DFC-3A3E-F1BA-BDF182F24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C0F1923-39BE-F179-2012-B25C68E25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9A358A6-6D87-DE6F-1F56-6C912A1B1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22B8CBAF-C9A6-F192-9E70-B95E9F5EDF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2675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073D231-6B6E-8B6F-D52B-ED8707CE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DFB6003-B99E-1FC1-DC39-C317381BC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EAA1BD9-8C5B-2F58-013F-AB304D0DE2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350391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B5BE77-5608-15E2-ABC6-8CFA149B82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63359DB-9810-594E-8844-1F28135A88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A435C91-8B18-1225-1C7D-16F49286B4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51DADA9A-E625-A10B-9D00-A1B5CA5C7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978E75F7-22EC-B3F2-DABE-9BA6D863A6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F1D6A8-D01E-887D-6515-7B47767DC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02249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30606A2-337F-E7AB-9CD8-EE5B7AB94C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0A53A37-059C-BE72-2A30-CF9E78300CF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B59227-E068-B92F-6F39-71BF6FD831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C0FEE3A-6DBE-0AA0-12A0-1B03E3A6DD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15DA33B3-A236-E52E-1151-E1C1C7368E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EE74B0A-4BFE-0FB0-EDD0-2C581D55B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86133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79419A68-36CD-AEBC-3B9F-7DCFF5DF8D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2ECBCE1-F7F6-2C53-E6B0-9CDA9508A8F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27D887CD-A043-F0AE-DB6E-40FFD5BFEA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29CE47-8555-47D4-9931-EFEA24FC46CD}" type="datetimeFigureOut">
              <a:rPr lang="zh-TW" altLang="en-US" smtClean="0"/>
              <a:t>2022/11/16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B6091BD-204D-2BDE-5CCF-2811FF8A17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B39BC88-211F-ED3D-838C-82D1914904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81FF9-764F-431D-A482-1DB0AF2EAA07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64168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3.png"/><Relationship Id="rId7" Type="http://schemas.openxmlformats.org/officeDocument/2006/relationships/hyperlink" Target="https://www.epochtimes.com/b5/17/3/31/n8987375.htm" TargetMode="Externa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5.jpg"/><Relationship Id="rId11" Type="http://schemas.openxmlformats.org/officeDocument/2006/relationships/hyperlink" Target="https://www.plkcastar.edu.hk/greencastar/b/01/plants/kind%20of%20plants/corn.htm" TargetMode="External"/><Relationship Id="rId5" Type="http://schemas.openxmlformats.org/officeDocument/2006/relationships/hyperlink" Target="https://www.photophoto.cn/tupian/xinxianyumi-14.html" TargetMode="External"/><Relationship Id="rId10" Type="http://schemas.openxmlformats.org/officeDocument/2006/relationships/image" Target="../media/image8.jpg"/><Relationship Id="rId4" Type="http://schemas.openxmlformats.org/officeDocument/2006/relationships/image" Target="../media/image4.jpg"/><Relationship Id="rId9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群組 6">
            <a:extLst>
              <a:ext uri="{FF2B5EF4-FFF2-40B4-BE49-F238E27FC236}">
                <a16:creationId xmlns:a16="http://schemas.microsoft.com/office/drawing/2014/main" id="{1AC3E71B-0620-21E3-C7A8-BAA2D450330F}"/>
              </a:ext>
            </a:extLst>
          </p:cNvPr>
          <p:cNvGrpSpPr/>
          <p:nvPr/>
        </p:nvGrpSpPr>
        <p:grpSpPr>
          <a:xfrm>
            <a:off x="2663119" y="2244178"/>
            <a:ext cx="6955275" cy="2135762"/>
            <a:chOff x="2663119" y="2244178"/>
            <a:chExt cx="6955275" cy="2135762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29E4132E-CC87-A103-1223-87315227C9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3119" y="2244178"/>
              <a:ext cx="2135762" cy="2135762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BDEBB843-35C8-635C-1ECF-E83BB02D3DA4}"/>
                </a:ext>
              </a:extLst>
            </p:cNvPr>
            <p:cNvSpPr/>
            <p:nvPr/>
          </p:nvSpPr>
          <p:spPr>
            <a:xfrm>
              <a:off x="4502891" y="2527229"/>
              <a:ext cx="5115503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9600" b="1" dirty="0">
                  <a:ln w="6600">
                    <a:solidFill>
                      <a:schemeClr val="accent2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dist="38100" dir="2700000" algn="tl" rotWithShape="0">
                      <a:schemeClr val="accent2"/>
                    </a:outerShdw>
                  </a:effectLst>
                  <a:latin typeface="Hack" panose="020B0609030202020204" pitchFamily="49" charset="0"/>
                  <a:ea typeface="華康歐陽詢體W5" panose="03000509000000000000" pitchFamily="65" charset="-120"/>
                </a:rPr>
                <a:t>玉米世家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28623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53BD45-2362-12EA-C0FA-63E885F5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6" y="1911539"/>
            <a:ext cx="11784127" cy="3034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9658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5553BD45-2362-12EA-C0FA-63E885F52D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936" y="175336"/>
            <a:ext cx="11784127" cy="303492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0" name="群組 9">
            <a:extLst>
              <a:ext uri="{FF2B5EF4-FFF2-40B4-BE49-F238E27FC236}">
                <a16:creationId xmlns:a16="http://schemas.microsoft.com/office/drawing/2014/main" id="{EE3433DC-61FB-A1F9-3FED-A720A9C0FAA6}"/>
              </a:ext>
            </a:extLst>
          </p:cNvPr>
          <p:cNvGrpSpPr/>
          <p:nvPr/>
        </p:nvGrpSpPr>
        <p:grpSpPr>
          <a:xfrm>
            <a:off x="185195" y="3429000"/>
            <a:ext cx="11782800" cy="3034800"/>
            <a:chOff x="185195" y="3429000"/>
            <a:chExt cx="11782800" cy="3034800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E718E848-3CE0-A6D8-142E-DA49B1C87532}"/>
                </a:ext>
              </a:extLst>
            </p:cNvPr>
            <p:cNvSpPr/>
            <p:nvPr/>
          </p:nvSpPr>
          <p:spPr>
            <a:xfrm>
              <a:off x="185195" y="3429000"/>
              <a:ext cx="11782800" cy="303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1539A97-FDAB-B05A-7226-ACAC3F933E99}"/>
                </a:ext>
              </a:extLst>
            </p:cNvPr>
            <p:cNvSpPr/>
            <p:nvPr/>
          </p:nvSpPr>
          <p:spPr>
            <a:xfrm>
              <a:off x="578734" y="3788931"/>
              <a:ext cx="4977114" cy="2314937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500" b="1" dirty="0">
                  <a:solidFill>
                    <a:srgbClr val="FF0000"/>
                  </a:solidFill>
                  <a:ea typeface="Noto Sans TC Black" panose="020B0A00000000000000" pitchFamily="34" charset="-120"/>
                </a:rPr>
                <a:t>新 鮮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F3257907-968C-C3A7-5E50-87C6EEC91930}"/>
                </a:ext>
              </a:extLst>
            </p:cNvPr>
            <p:cNvCxnSpPr/>
            <p:nvPr/>
          </p:nvCxnSpPr>
          <p:spPr>
            <a:xfrm>
              <a:off x="6076595" y="4946399"/>
              <a:ext cx="5606005" cy="0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2AB9769-273F-D762-1B17-253F410EC6DF}"/>
                </a:ext>
              </a:extLst>
            </p:cNvPr>
            <p:cNvSpPr txBox="1"/>
            <p:nvPr/>
          </p:nvSpPr>
          <p:spPr>
            <a:xfrm>
              <a:off x="6786716" y="4375362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ea typeface="Noto Sans TC" panose="020B0500000000000000" pitchFamily="34" charset="-120"/>
                </a:rPr>
                <a:t>從種子的挑選到採收嚴格控管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71DF720D-1925-F09B-B18C-67249D5C6B44}"/>
                </a:ext>
              </a:extLst>
            </p:cNvPr>
            <p:cNvSpPr txBox="1"/>
            <p:nvPr/>
          </p:nvSpPr>
          <p:spPr>
            <a:xfrm>
              <a:off x="6478939" y="5012602"/>
              <a:ext cx="48013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ea typeface="Noto Sans TC" panose="020B0500000000000000" pitchFamily="34" charset="-120"/>
                </a:rPr>
                <a:t>一個一個播種，栽培，講究人情味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9988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77CC09E5-9DE4-7B86-58C3-81299BF55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4" y="1801227"/>
            <a:ext cx="11815072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175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E90F3F36-D59A-43AD-1B00-06C8472145BA}"/>
              </a:ext>
            </a:extLst>
          </p:cNvPr>
          <p:cNvGrpSpPr/>
          <p:nvPr/>
        </p:nvGrpSpPr>
        <p:grpSpPr>
          <a:xfrm>
            <a:off x="185195" y="3429000"/>
            <a:ext cx="11782800" cy="3034800"/>
            <a:chOff x="185195" y="3429000"/>
            <a:chExt cx="11782800" cy="30348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81BCACC5-90C6-574E-46F4-5E1A01348461}"/>
                </a:ext>
              </a:extLst>
            </p:cNvPr>
            <p:cNvSpPr/>
            <p:nvPr/>
          </p:nvSpPr>
          <p:spPr>
            <a:xfrm>
              <a:off x="185195" y="3429000"/>
              <a:ext cx="11782800" cy="303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438E435D-EA21-8865-7F38-F7A262ED6921}"/>
                </a:ext>
              </a:extLst>
            </p:cNvPr>
            <p:cNvSpPr/>
            <p:nvPr/>
          </p:nvSpPr>
          <p:spPr>
            <a:xfrm>
              <a:off x="578734" y="3788931"/>
              <a:ext cx="4977114" cy="2314937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500" b="1" dirty="0">
                  <a:solidFill>
                    <a:srgbClr val="FF0000"/>
                  </a:solidFill>
                  <a:ea typeface="Noto Sans TC Black" panose="020B0A00000000000000" pitchFamily="34" charset="-120"/>
                </a:rPr>
                <a:t>無農藥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0EB5D2AD-40AE-C53D-616F-A6197AC2164F}"/>
                </a:ext>
              </a:extLst>
            </p:cNvPr>
            <p:cNvCxnSpPr>
              <a:cxnSpLocks/>
            </p:cNvCxnSpPr>
            <p:nvPr/>
          </p:nvCxnSpPr>
          <p:spPr>
            <a:xfrm>
              <a:off x="6076595" y="4946399"/>
              <a:ext cx="5606005" cy="0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07008CFF-40EE-5A8D-46CF-BA014F24D45C}"/>
                </a:ext>
              </a:extLst>
            </p:cNvPr>
            <p:cNvSpPr txBox="1"/>
            <p:nvPr/>
          </p:nvSpPr>
          <p:spPr>
            <a:xfrm>
              <a:off x="7402270" y="4375362"/>
              <a:ext cx="29546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ea typeface="Noto Sans TC" panose="020B0500000000000000" pitchFamily="34" charset="-120"/>
                </a:rPr>
                <a:t>爸爸的堅持－無農藥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44FB31A0-B039-2C75-C991-049A038858F6}"/>
                </a:ext>
              </a:extLst>
            </p:cNvPr>
            <p:cNvSpPr txBox="1"/>
            <p:nvPr/>
          </p:nvSpPr>
          <p:spPr>
            <a:xfrm>
              <a:off x="6786717" y="5012602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ea typeface="Noto Sans TC" panose="020B0500000000000000" pitchFamily="34" charset="-120"/>
                </a:rPr>
                <a:t>採用有機肥，堅持無農藥栽種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D21630EC-A1DC-AF90-658B-D2D65C67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64" y="1801227"/>
            <a:ext cx="11991871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97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群組 3">
            <a:extLst>
              <a:ext uri="{FF2B5EF4-FFF2-40B4-BE49-F238E27FC236}">
                <a16:creationId xmlns:a16="http://schemas.microsoft.com/office/drawing/2014/main" id="{5D122BEC-8925-0113-D568-2B69B80ED024}"/>
              </a:ext>
            </a:extLst>
          </p:cNvPr>
          <p:cNvGrpSpPr/>
          <p:nvPr/>
        </p:nvGrpSpPr>
        <p:grpSpPr>
          <a:xfrm>
            <a:off x="185195" y="3429000"/>
            <a:ext cx="11782800" cy="3034800"/>
            <a:chOff x="185195" y="3429000"/>
            <a:chExt cx="11782800" cy="3034800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CEE37F5B-C076-2A02-AAAB-1B4FBD3FF08B}"/>
                </a:ext>
              </a:extLst>
            </p:cNvPr>
            <p:cNvSpPr/>
            <p:nvPr/>
          </p:nvSpPr>
          <p:spPr>
            <a:xfrm>
              <a:off x="185195" y="3429000"/>
              <a:ext cx="11782800" cy="30348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DD20183A-F337-52FD-8F86-7821EF236A9B}"/>
                </a:ext>
              </a:extLst>
            </p:cNvPr>
            <p:cNvSpPr/>
            <p:nvPr/>
          </p:nvSpPr>
          <p:spPr>
            <a:xfrm>
              <a:off x="578734" y="3788931"/>
              <a:ext cx="4977114" cy="2314937"/>
            </a:xfrm>
            <a:prstGeom prst="rect">
              <a:avLst/>
            </a:prstGeom>
            <a:noFill/>
            <a:ln w="57150"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sz="11500" b="1" dirty="0">
                  <a:solidFill>
                    <a:srgbClr val="FF0000"/>
                  </a:solidFill>
                  <a:ea typeface="Noto Sans TC Black" panose="020B0A00000000000000" pitchFamily="34" charset="-120"/>
                </a:rPr>
                <a:t>現 採</a:t>
              </a:r>
            </a:p>
          </p:txBody>
        </p:sp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827AF4C5-B612-106A-F18C-AB236BB38A1F}"/>
                </a:ext>
              </a:extLst>
            </p:cNvPr>
            <p:cNvCxnSpPr/>
            <p:nvPr/>
          </p:nvCxnSpPr>
          <p:spPr>
            <a:xfrm>
              <a:off x="6076595" y="4946399"/>
              <a:ext cx="5606005" cy="0"/>
            </a:xfrm>
            <a:prstGeom prst="line">
              <a:avLst/>
            </a:prstGeom>
            <a:ln w="57150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8" name="文字方塊 7">
              <a:extLst>
                <a:ext uri="{FF2B5EF4-FFF2-40B4-BE49-F238E27FC236}">
                  <a16:creationId xmlns:a16="http://schemas.microsoft.com/office/drawing/2014/main" id="{78A711E7-25C4-345D-4E05-BBE54EEAF267}"/>
                </a:ext>
              </a:extLst>
            </p:cNvPr>
            <p:cNvSpPr txBox="1"/>
            <p:nvPr/>
          </p:nvSpPr>
          <p:spPr>
            <a:xfrm>
              <a:off x="6786716" y="4375362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5">
                      <a:lumMod val="60000"/>
                      <a:lumOff val="40000"/>
                    </a:schemeClr>
                  </a:solidFill>
                  <a:ea typeface="Noto Sans TC" panose="020B0500000000000000" pitchFamily="34" charset="-120"/>
                </a:rPr>
                <a:t>採收期由全家人親自下田採收</a:t>
              </a:r>
            </a:p>
          </p:txBody>
        </p: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F832A9D7-8D71-FDE0-D3B5-E6CED4CF2C11}"/>
                </a:ext>
              </a:extLst>
            </p:cNvPr>
            <p:cNvSpPr txBox="1"/>
            <p:nvPr/>
          </p:nvSpPr>
          <p:spPr>
            <a:xfrm>
              <a:off x="6786716" y="5012602"/>
              <a:ext cx="4185761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2400" b="1" dirty="0">
                  <a:solidFill>
                    <a:schemeClr val="accent3">
                      <a:lumMod val="60000"/>
                      <a:lumOff val="40000"/>
                    </a:schemeClr>
                  </a:solidFill>
                  <a:ea typeface="Noto Sans TC" panose="020B0500000000000000" pitchFamily="34" charset="-120"/>
                </a:rPr>
                <a:t>採收完後，立刻處理裝袋寄出</a:t>
              </a:r>
            </a:p>
          </p:txBody>
        </p:sp>
      </p:grpSp>
      <p:pic>
        <p:nvPicPr>
          <p:cNvPr id="10" name="圖片 9">
            <a:extLst>
              <a:ext uri="{FF2B5EF4-FFF2-40B4-BE49-F238E27FC236}">
                <a16:creationId xmlns:a16="http://schemas.microsoft.com/office/drawing/2014/main" id="{4F05A905-CEDF-423E-083B-3F3506D272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464" y="1801227"/>
            <a:ext cx="11815072" cy="3255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756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FAE2E2DC-1F06-271B-105B-7829C1B22F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32" y="230217"/>
            <a:ext cx="1280271" cy="39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6711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群組 29">
            <a:extLst>
              <a:ext uri="{FF2B5EF4-FFF2-40B4-BE49-F238E27FC236}">
                <a16:creationId xmlns:a16="http://schemas.microsoft.com/office/drawing/2014/main" id="{9AB8C4EA-3789-822D-10E1-F4411A938564}"/>
              </a:ext>
            </a:extLst>
          </p:cNvPr>
          <p:cNvGrpSpPr/>
          <p:nvPr/>
        </p:nvGrpSpPr>
        <p:grpSpPr>
          <a:xfrm>
            <a:off x="-330945" y="0"/>
            <a:ext cx="12853890" cy="6858000"/>
            <a:chOff x="-330945" y="0"/>
            <a:chExt cx="12853890" cy="6858000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EA8597A7-0152-4BA7-418F-C98E17741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0" name="波浪 9">
              <a:extLst>
                <a:ext uri="{FF2B5EF4-FFF2-40B4-BE49-F238E27FC236}">
                  <a16:creationId xmlns:a16="http://schemas.microsoft.com/office/drawing/2014/main" id="{8AD9EE7A-D1DB-7A30-D1B5-F3FEE1E6AC44}"/>
                </a:ext>
              </a:extLst>
            </p:cNvPr>
            <p:cNvSpPr/>
            <p:nvPr/>
          </p:nvSpPr>
          <p:spPr>
            <a:xfrm rot="487807">
              <a:off x="-330945" y="1846639"/>
              <a:ext cx="12853890" cy="3164722"/>
            </a:xfrm>
            <a:custGeom>
              <a:avLst/>
              <a:gdLst>
                <a:gd name="connsiteX0" fmla="*/ 0 w 12853890"/>
                <a:gd name="connsiteY0" fmla="*/ 334038 h 2672303"/>
                <a:gd name="connsiteX1" fmla="*/ 12853890 w 12853890"/>
                <a:gd name="connsiteY1" fmla="*/ 334038 h 2672303"/>
                <a:gd name="connsiteX2" fmla="*/ 12853890 w 12853890"/>
                <a:gd name="connsiteY2" fmla="*/ 2338265 h 2672303"/>
                <a:gd name="connsiteX3" fmla="*/ 0 w 12853890"/>
                <a:gd name="connsiteY3" fmla="*/ 2338265 h 2672303"/>
                <a:gd name="connsiteX4" fmla="*/ 0 w 12853890"/>
                <a:gd name="connsiteY4" fmla="*/ 334038 h 2672303"/>
                <a:gd name="connsiteX0" fmla="*/ 0 w 12853890"/>
                <a:gd name="connsiteY0" fmla="*/ 321429 h 3225596"/>
                <a:gd name="connsiteX1" fmla="*/ 12853890 w 12853890"/>
                <a:gd name="connsiteY1" fmla="*/ 321429 h 3225596"/>
                <a:gd name="connsiteX2" fmla="*/ 12853890 w 12853890"/>
                <a:gd name="connsiteY2" fmla="*/ 2325656 h 3225596"/>
                <a:gd name="connsiteX3" fmla="*/ 0 w 12853890"/>
                <a:gd name="connsiteY3" fmla="*/ 2325656 h 3225596"/>
                <a:gd name="connsiteX4" fmla="*/ 0 w 12853890"/>
                <a:gd name="connsiteY4" fmla="*/ 321429 h 3225596"/>
                <a:gd name="connsiteX0" fmla="*/ 0 w 12853890"/>
                <a:gd name="connsiteY0" fmla="*/ 254100 h 3158267"/>
                <a:gd name="connsiteX1" fmla="*/ 12853890 w 12853890"/>
                <a:gd name="connsiteY1" fmla="*/ 254100 h 3158267"/>
                <a:gd name="connsiteX2" fmla="*/ 12853890 w 12853890"/>
                <a:gd name="connsiteY2" fmla="*/ 2258327 h 3158267"/>
                <a:gd name="connsiteX3" fmla="*/ 0 w 12853890"/>
                <a:gd name="connsiteY3" fmla="*/ 2258327 h 3158267"/>
                <a:gd name="connsiteX4" fmla="*/ 0 w 12853890"/>
                <a:gd name="connsiteY4" fmla="*/ 254100 h 3158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853890" h="3158267">
                  <a:moveTo>
                    <a:pt x="0" y="254100"/>
                  </a:moveTo>
                  <a:cubicBezTo>
                    <a:pt x="4284630" y="-859360"/>
                    <a:pt x="9548131" y="2163097"/>
                    <a:pt x="12853890" y="254100"/>
                  </a:cubicBezTo>
                  <a:lnTo>
                    <a:pt x="12853890" y="2258327"/>
                  </a:lnTo>
                  <a:cubicBezTo>
                    <a:pt x="11572986" y="4754973"/>
                    <a:pt x="4284630" y="1144868"/>
                    <a:pt x="0" y="2258327"/>
                  </a:cubicBezTo>
                  <a:lnTo>
                    <a:pt x="0" y="254100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  <a:alpha val="92000"/>
              </a:scheme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9" name="橢圓 8">
              <a:extLst>
                <a:ext uri="{FF2B5EF4-FFF2-40B4-BE49-F238E27FC236}">
                  <a16:creationId xmlns:a16="http://schemas.microsoft.com/office/drawing/2014/main" id="{1D3109E8-D524-A447-1B36-C6CECB95FC6C}"/>
                </a:ext>
              </a:extLst>
            </p:cNvPr>
            <p:cNvSpPr/>
            <p:nvPr/>
          </p:nvSpPr>
          <p:spPr>
            <a:xfrm>
              <a:off x="39940" y="687415"/>
              <a:ext cx="1847442" cy="1847442"/>
            </a:xfrm>
            <a:prstGeom prst="ellipse">
              <a:avLst/>
            </a:prstGeom>
            <a:blipFill dpi="0" rotWithShape="1">
              <a:blip r:embed="rId4">
                <a:alphaModFix amt="90000"/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>
              <a:extLst>
                <a:ext uri="{FF2B5EF4-FFF2-40B4-BE49-F238E27FC236}">
                  <a16:creationId xmlns:a16="http://schemas.microsoft.com/office/drawing/2014/main" id="{33EF2E42-3256-1BA0-E804-1DC3E45C23B2}"/>
                </a:ext>
              </a:extLst>
            </p:cNvPr>
            <p:cNvSpPr/>
            <p:nvPr/>
          </p:nvSpPr>
          <p:spPr>
            <a:xfrm>
              <a:off x="1302801" y="2564769"/>
              <a:ext cx="1847442" cy="1847442"/>
            </a:xfrm>
            <a:prstGeom prst="ellipse">
              <a:avLst/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橢圓 11">
              <a:extLst>
                <a:ext uri="{FF2B5EF4-FFF2-40B4-BE49-F238E27FC236}">
                  <a16:creationId xmlns:a16="http://schemas.microsoft.com/office/drawing/2014/main" id="{411C56BB-86EE-B3C0-9564-DB4116609AC6}"/>
                </a:ext>
              </a:extLst>
            </p:cNvPr>
            <p:cNvSpPr/>
            <p:nvPr/>
          </p:nvSpPr>
          <p:spPr>
            <a:xfrm>
              <a:off x="3640374" y="1384789"/>
              <a:ext cx="1847442" cy="1847442"/>
            </a:xfrm>
            <a:prstGeom prst="ellipse">
              <a:avLst/>
            </a:prstGeom>
            <a:blipFill dpi="0"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3" name="橢圓 12">
              <a:extLst>
                <a:ext uri="{FF2B5EF4-FFF2-40B4-BE49-F238E27FC236}">
                  <a16:creationId xmlns:a16="http://schemas.microsoft.com/office/drawing/2014/main" id="{A00C46A5-D185-CF63-DEBE-380B310B481B}"/>
                </a:ext>
              </a:extLst>
            </p:cNvPr>
            <p:cNvSpPr/>
            <p:nvPr/>
          </p:nvSpPr>
          <p:spPr>
            <a:xfrm>
              <a:off x="5487816" y="3429000"/>
              <a:ext cx="1847442" cy="1847442"/>
            </a:xfrm>
            <a:prstGeom prst="ellipse">
              <a:avLst/>
            </a:prstGeom>
            <a:blipFill dpi="0" rotWithShape="1"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4" name="橢圓 13">
              <a:extLst>
                <a:ext uri="{FF2B5EF4-FFF2-40B4-BE49-F238E27FC236}">
                  <a16:creationId xmlns:a16="http://schemas.microsoft.com/office/drawing/2014/main" id="{96E76224-FDA2-130E-AF44-136AE66E0D71}"/>
                </a:ext>
              </a:extLst>
            </p:cNvPr>
            <p:cNvSpPr/>
            <p:nvPr/>
          </p:nvSpPr>
          <p:spPr>
            <a:xfrm>
              <a:off x="7695815" y="2308510"/>
              <a:ext cx="1847442" cy="1847442"/>
            </a:xfrm>
            <a:prstGeom prst="ellipse">
              <a:avLst/>
            </a:prstGeom>
            <a:blipFill dpi="0"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837473B0-CC2E-450A-ABE3-18F120FF3D39}">
                    <a1611:picAttrSrcUrl xmlns:a1611="http://schemas.microsoft.com/office/drawing/2016/11/main" r:i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45376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群組 7">
            <a:extLst>
              <a:ext uri="{FF2B5EF4-FFF2-40B4-BE49-F238E27FC236}">
                <a16:creationId xmlns:a16="http://schemas.microsoft.com/office/drawing/2014/main" id="{41C0885D-44EC-4CC2-6FF5-1B08CE291349}"/>
              </a:ext>
            </a:extLst>
          </p:cNvPr>
          <p:cNvGrpSpPr/>
          <p:nvPr/>
        </p:nvGrpSpPr>
        <p:grpSpPr>
          <a:xfrm>
            <a:off x="0" y="0"/>
            <a:ext cx="11345639" cy="6383065"/>
            <a:chOff x="0" y="0"/>
            <a:chExt cx="11345639" cy="6383065"/>
          </a:xfrm>
        </p:grpSpPr>
        <p:pic>
          <p:nvPicPr>
            <p:cNvPr id="6" name="圖片 5">
              <a:extLst>
                <a:ext uri="{FF2B5EF4-FFF2-40B4-BE49-F238E27FC236}">
                  <a16:creationId xmlns:a16="http://schemas.microsoft.com/office/drawing/2014/main" id="{CDB449BC-B0D0-64BA-772D-309A93B2BA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11345639" cy="6383065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9274437-2D0F-8627-50D9-EC4558D6D5B7}"/>
                </a:ext>
              </a:extLst>
            </p:cNvPr>
            <p:cNvSpPr/>
            <p:nvPr/>
          </p:nvSpPr>
          <p:spPr>
            <a:xfrm>
              <a:off x="7960552" y="4032205"/>
              <a:ext cx="2961067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zh-TW" altLang="en-US" sz="5400" b="1" cap="none" spc="0" dirty="0">
                  <a:ln w="12700" cmpd="sng">
                    <a:noFill/>
                    <a:prstDash val="solid"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latin typeface="Hack NF" panose="020B0809030202090204" pitchFamily="49" charset="0"/>
                  <a:cs typeface="Hack" panose="020B0609030202020204" pitchFamily="49" charset="0"/>
                </a:rPr>
                <a:t>－</a:t>
              </a:r>
              <a:r>
                <a:rPr lang="en-US" altLang="zh-TW" sz="5400" b="1" cap="none" spc="0" dirty="0">
                  <a:ln w="12700" cmpd="sng">
                    <a:noFill/>
                    <a:prstDash val="solid"/>
                  </a:ln>
                  <a:solidFill>
                    <a:schemeClr val="accent2">
                      <a:lumMod val="60000"/>
                      <a:lumOff val="40000"/>
                    </a:schemeClr>
                  </a:solidFill>
                  <a:effectLst/>
                  <a:latin typeface="Hack NF" panose="020B0809030202090204" pitchFamily="49" charset="0"/>
                  <a:ea typeface="Hack" panose="020B0609030202020204" pitchFamily="49" charset="0"/>
                  <a:cs typeface="Hack" panose="020B0609030202020204" pitchFamily="49" charset="0"/>
                </a:rPr>
                <a:t>About</a:t>
              </a:r>
              <a:endParaRPr lang="zh-TW" altLang="en-US" sz="5400" b="1" cap="none" spc="0" dirty="0">
                <a:ln w="12700" cmpd="sng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latin typeface="Hack NF" panose="020B0809030202090204" pitchFamily="49" charset="0"/>
                <a:cs typeface="Hack" panose="020B0609030202020204" pitchFamily="49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8665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:a16="http://schemas.microsoft.com/office/drawing/2014/main" id="{0259CB31-DEFD-92BF-84BA-29350541715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tretch>
            <a:fillRect/>
          </a:stretch>
        </p:blipFill>
        <p:spPr>
          <a:xfrm>
            <a:off x="0" y="0"/>
            <a:ext cx="11345639" cy="63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9503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>
            <a:extLst>
              <a:ext uri="{FF2B5EF4-FFF2-40B4-BE49-F238E27FC236}">
                <a16:creationId xmlns:a16="http://schemas.microsoft.com/office/drawing/2014/main" id="{9822DCC7-CA8D-AE02-6BBE-B35532A6E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180" y="237467"/>
            <a:ext cx="11345639" cy="6383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603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EF421156-3453-FA37-1B8A-A74618A2DF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8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8D2EC021-244A-C652-D409-E759C70F3C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99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5240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EA9729FD-6561-15CC-5721-2648646B1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0472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F84D4D"/>
      </a:accent1>
      <a:accent2>
        <a:srgbClr val="FF6B42"/>
      </a:accent2>
      <a:accent3>
        <a:srgbClr val="5BA3EB"/>
      </a:accent3>
      <a:accent4>
        <a:srgbClr val="06BB9A"/>
      </a:accent4>
      <a:accent5>
        <a:srgbClr val="8E7EF0"/>
      </a:accent5>
      <a:accent6>
        <a:srgbClr val="F4B919"/>
      </a:accent6>
      <a:hlink>
        <a:srgbClr val="4472C4"/>
      </a:hlink>
      <a:folHlink>
        <a:srgbClr val="BFBFBF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F84D4D"/>
    </a:accent1>
    <a:accent2>
      <a:srgbClr val="FF6B42"/>
    </a:accent2>
    <a:accent3>
      <a:srgbClr val="5BA3EB"/>
    </a:accent3>
    <a:accent4>
      <a:srgbClr val="06BB9A"/>
    </a:accent4>
    <a:accent5>
      <a:srgbClr val="8E7EF0"/>
    </a:accent5>
    <a:accent6>
      <a:srgbClr val="F4B919"/>
    </a:accent6>
    <a:hlink>
      <a:srgbClr val="4472C4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382</TotalTime>
  <Words>63</Words>
  <Application>Microsoft Office PowerPoint</Application>
  <PresentationFormat>寬螢幕</PresentationFormat>
  <Paragraphs>11</Paragraphs>
  <Slides>14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Hack</vt:lpstr>
      <vt:lpstr>Hack NF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C111156104</dc:creator>
  <cp:lastModifiedBy>C111156104</cp:lastModifiedBy>
  <cp:revision>1</cp:revision>
  <dcterms:created xsi:type="dcterms:W3CDTF">2022-11-16T08:07:56Z</dcterms:created>
  <dcterms:modified xsi:type="dcterms:W3CDTF">2022-11-16T14:30:45Z</dcterms:modified>
</cp:coreProperties>
</file>